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hang" userId="9dcd50664716db08" providerId="LiveId" clId="{FF2142C7-D8E9-4824-9A3D-0E105009ADB6}"/>
    <pc:docChg chg="custSel addSld modSld">
      <pc:chgData name="Kevin Chang" userId="9dcd50664716db08" providerId="LiveId" clId="{FF2142C7-D8E9-4824-9A3D-0E105009ADB6}" dt="2022-04-12T04:48:41.486" v="479" actId="20577"/>
      <pc:docMkLst>
        <pc:docMk/>
      </pc:docMkLst>
      <pc:sldChg chg="modSp mod">
        <pc:chgData name="Kevin Chang" userId="9dcd50664716db08" providerId="LiveId" clId="{FF2142C7-D8E9-4824-9A3D-0E105009ADB6}" dt="2022-04-12T04:42:54.467" v="87" actId="20577"/>
        <pc:sldMkLst>
          <pc:docMk/>
          <pc:sldMk cId="3655226791" sldId="257"/>
        </pc:sldMkLst>
        <pc:spChg chg="mod">
          <ac:chgData name="Kevin Chang" userId="9dcd50664716db08" providerId="LiveId" clId="{FF2142C7-D8E9-4824-9A3D-0E105009ADB6}" dt="2022-04-12T02:39:02.963" v="18" actId="20577"/>
          <ac:spMkLst>
            <pc:docMk/>
            <pc:sldMk cId="3655226791" sldId="257"/>
            <ac:spMk id="2" creationId="{530A1EB9-4E37-4672-AC52-E2131A65991F}"/>
          </ac:spMkLst>
        </pc:spChg>
        <pc:spChg chg="mod">
          <ac:chgData name="Kevin Chang" userId="9dcd50664716db08" providerId="LiveId" clId="{FF2142C7-D8E9-4824-9A3D-0E105009ADB6}" dt="2022-04-12T04:42:54.467" v="87" actId="20577"/>
          <ac:spMkLst>
            <pc:docMk/>
            <pc:sldMk cId="3655226791" sldId="257"/>
            <ac:spMk id="3" creationId="{9BC70C29-89C5-401A-9C4E-FA00D4912E89}"/>
          </ac:spMkLst>
        </pc:spChg>
      </pc:sldChg>
      <pc:sldChg chg="modSp new mod">
        <pc:chgData name="Kevin Chang" userId="9dcd50664716db08" providerId="LiveId" clId="{FF2142C7-D8E9-4824-9A3D-0E105009ADB6}" dt="2022-04-12T04:43:43.514" v="129" actId="20577"/>
        <pc:sldMkLst>
          <pc:docMk/>
          <pc:sldMk cId="401146404" sldId="258"/>
        </pc:sldMkLst>
        <pc:spChg chg="mod">
          <ac:chgData name="Kevin Chang" userId="9dcd50664716db08" providerId="LiveId" clId="{FF2142C7-D8E9-4824-9A3D-0E105009ADB6}" dt="2022-04-12T02:39:16.238" v="45" actId="20577"/>
          <ac:spMkLst>
            <pc:docMk/>
            <pc:sldMk cId="401146404" sldId="258"/>
            <ac:spMk id="2" creationId="{F93841EC-25A0-4131-AD16-BA29DA131858}"/>
          </ac:spMkLst>
        </pc:spChg>
        <pc:spChg chg="mod">
          <ac:chgData name="Kevin Chang" userId="9dcd50664716db08" providerId="LiveId" clId="{FF2142C7-D8E9-4824-9A3D-0E105009ADB6}" dt="2022-04-12T04:43:43.514" v="129" actId="20577"/>
          <ac:spMkLst>
            <pc:docMk/>
            <pc:sldMk cId="401146404" sldId="258"/>
            <ac:spMk id="3" creationId="{CC92A16B-00E3-416B-A3DF-2C6C7B7C479E}"/>
          </ac:spMkLst>
        </pc:spChg>
      </pc:sldChg>
      <pc:sldChg chg="modSp new mod">
        <pc:chgData name="Kevin Chang" userId="9dcd50664716db08" providerId="LiveId" clId="{FF2142C7-D8E9-4824-9A3D-0E105009ADB6}" dt="2022-04-12T04:48:41.486" v="479" actId="20577"/>
        <pc:sldMkLst>
          <pc:docMk/>
          <pc:sldMk cId="2097611826" sldId="259"/>
        </pc:sldMkLst>
        <pc:spChg chg="mod">
          <ac:chgData name="Kevin Chang" userId="9dcd50664716db08" providerId="LiveId" clId="{FF2142C7-D8E9-4824-9A3D-0E105009ADB6}" dt="2022-04-12T02:39:23.241" v="70" actId="20577"/>
          <ac:spMkLst>
            <pc:docMk/>
            <pc:sldMk cId="2097611826" sldId="259"/>
            <ac:spMk id="2" creationId="{F72241FA-C833-46AD-B876-C847A117FA29}"/>
          </ac:spMkLst>
        </pc:spChg>
        <pc:spChg chg="mod">
          <ac:chgData name="Kevin Chang" userId="9dcd50664716db08" providerId="LiveId" clId="{FF2142C7-D8E9-4824-9A3D-0E105009ADB6}" dt="2022-04-12T04:48:41.486" v="479" actId="20577"/>
          <ac:spMkLst>
            <pc:docMk/>
            <pc:sldMk cId="2097611826" sldId="259"/>
            <ac:spMk id="3" creationId="{B2F9786A-9064-433F-B2F5-17DC6E696E7E}"/>
          </ac:spMkLst>
        </pc:spChg>
      </pc:sldChg>
    </pc:docChg>
  </pc:docChgLst>
  <pc:docChgLst>
    <pc:chgData name="Kevin Chang" userId="9dcd50664716db08" providerId="LiveId" clId="{4176C8FB-4DFE-40EC-8B19-81A603770C98}"/>
    <pc:docChg chg="modSld">
      <pc:chgData name="Kevin Chang" userId="9dcd50664716db08" providerId="LiveId" clId="{4176C8FB-4DFE-40EC-8B19-81A603770C98}" dt="2022-10-17T20:06:43.932" v="4" actId="20577"/>
      <pc:docMkLst>
        <pc:docMk/>
      </pc:docMkLst>
      <pc:sldChg chg="modSp mod">
        <pc:chgData name="Kevin Chang" userId="9dcd50664716db08" providerId="LiveId" clId="{4176C8FB-4DFE-40EC-8B19-81A603770C98}" dt="2022-10-17T20:06:43.932" v="4" actId="20577"/>
        <pc:sldMkLst>
          <pc:docMk/>
          <pc:sldMk cId="1663332423" sldId="256"/>
        </pc:sldMkLst>
        <pc:spChg chg="mod">
          <ac:chgData name="Kevin Chang" userId="9dcd50664716db08" providerId="LiveId" clId="{4176C8FB-4DFE-40EC-8B19-81A603770C98}" dt="2022-10-17T20:06:43.932" v="4" actId="20577"/>
          <ac:spMkLst>
            <pc:docMk/>
            <pc:sldMk cId="1663332423" sldId="256"/>
            <ac:spMk id="3" creationId="{5CC8BD6F-6706-4208-982C-943757846800}"/>
          </ac:spMkLst>
        </pc:spChg>
      </pc:sldChg>
    </pc:docChg>
  </pc:docChgLst>
  <pc:docChgLst>
    <pc:chgData name="Kevin Chang" userId="9dcd50664716db08" providerId="LiveId" clId="{66972C3D-5A37-4854-AB01-AFDF353019F0}"/>
    <pc:docChg chg="modSld">
      <pc:chgData name="Kevin Chang" userId="9dcd50664716db08" providerId="LiveId" clId="{66972C3D-5A37-4854-AB01-AFDF353019F0}" dt="2023-04-10T05:39:56.344" v="9" actId="20577"/>
      <pc:docMkLst>
        <pc:docMk/>
      </pc:docMkLst>
      <pc:sldChg chg="modSp mod">
        <pc:chgData name="Kevin Chang" userId="9dcd50664716db08" providerId="LiveId" clId="{66972C3D-5A37-4854-AB01-AFDF353019F0}" dt="2023-04-10T05:39:56.344" v="9" actId="20577"/>
        <pc:sldMkLst>
          <pc:docMk/>
          <pc:sldMk cId="1663332423" sldId="256"/>
        </pc:sldMkLst>
        <pc:spChg chg="mod">
          <ac:chgData name="Kevin Chang" userId="9dcd50664716db08" providerId="LiveId" clId="{66972C3D-5A37-4854-AB01-AFDF353019F0}" dt="2023-04-10T05:39:56.344" v="9" actId="20577"/>
          <ac:spMkLst>
            <pc:docMk/>
            <pc:sldMk cId="1663332423" sldId="256"/>
            <ac:spMk id="3" creationId="{5CC8BD6F-6706-4208-982C-9437578468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11AE-D12C-4341-B9E1-54DE8DDFF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11F97-4DF9-4869-97E3-8D867DAF5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BC907-53BE-4CE1-862C-2BB534E8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A2838-4858-4903-8954-840DE6A5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7CFF5-92AD-4153-867C-DB63996E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3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E5D4E-2C30-4E96-95FC-59EEBF27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3CD74-D7D7-48FD-B08E-14A668997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FBD7A-DEF8-4545-BAFC-3E9DF58F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93A81-C6B1-4D4D-A868-E2FE9E7B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1D17-12B5-4B9B-8D2F-B3813D82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4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263545-CA38-42E7-946E-6F958B50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003A7-8450-4DCD-A9A0-007DEC4B9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4074E-0556-4939-9802-0A175F9C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1A63D-3319-43CF-8253-8D856182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5310F-6C55-475A-91A5-E848941A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0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09D6-0141-4F78-9750-3D5E7467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363A-BA8B-493C-AE4B-3F21162D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EAE4D-4146-4358-8896-D9A019F2A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B760B-6FDB-44E5-85F5-6A58F556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86BA6-D49B-476E-B9A6-4188ABF3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7637-0093-4527-AE39-7C3505B26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9747D-E088-429E-A068-3258C99E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234E5-2C23-4038-A30C-63D7F0D7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00BEC-5290-4E69-B819-79260CC1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ECF42-EA22-4C24-AC6B-93B08507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4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32B94-A5C3-47AD-B710-7406F6E4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F61E6-4243-4F2B-B369-A2CEA0CAD3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F823C-1573-48C9-80EF-AB30AB3CC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68BC1-160D-4680-9444-99940C3C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C4B82-B2DC-46F5-AE92-31832DF1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C5E64-74AC-4744-B6D2-3CF2A7B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7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0064-A4BF-4AC3-9C51-FA4CDE512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330A1-B9ED-4C1B-BB47-D3416C030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01580-E1C2-4F1C-8CB7-64EDD10B7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64EE9-D5CF-4D33-A330-110E591A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E67A43-E523-41EF-B2E8-F6BC6CC5C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B81D7-9F7E-4258-A85B-B85EA8F9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17B66F-03F0-4A08-8479-6F2E9599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668191-1BDC-4A38-9FB7-BE30750B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15471-24F0-4C39-83B1-F2F314D63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A5BAB-CB79-47DD-8D67-58B2EEEF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92A33-99E0-4DAD-ABC2-CC39F7A3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0C39A8-F616-4E33-BEF2-B4F10214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DC17FA-2FDB-4FDE-AAB2-82B4D913A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371E8-CBE7-4CA8-AC8B-55F1077AC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136E0-9D9D-4CAA-B57B-C2B80CAB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CF09-3EEE-4AFF-B698-6FCF0A92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8D170-BE92-4FF1-9746-9DB912A5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F540C-EE0A-4365-A126-EE527BA5A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DAEFC-1F94-4AF9-B97E-F1660A1C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85B2B-71BD-453A-BFC3-9571056A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BCFAD-9BEE-4AB5-99F4-6E463B3A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6AE0-9253-4060-896C-DCBD018A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32031-F2FE-4E0A-ACA7-67FA8F7F8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CA616-9A3F-4C45-AD90-B878D4361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6E839-54B4-4503-BF67-BBF87DB3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E897F9-C6DA-4EAF-B5D7-5607391F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2A3CD-8FA0-47BD-8625-6926A3F1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5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C51B00-922E-4DE5-B96A-E8A9E4A1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C519C-7F41-4E6C-9088-D63ED7BFD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6A84A-174F-4B71-97A3-2821E89A3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0F9A0-E597-4D7F-BFF6-45604F8072E3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BEAFB-1FD4-493C-B529-64A93EEC4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3EC42-E844-4AD3-8573-436E0A3A8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4E976-62F2-4AA3-A112-BCA48A17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4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rldcubeassociation.org/regulations/#article-12-not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20D0E-54F0-42DB-85EA-DFC7525D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4x4 Solve Construction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8BD6F-6706-4208-982C-943757846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 134</a:t>
            </a:r>
          </a:p>
          <a:p>
            <a:r>
              <a:rPr lang="en-US" dirty="0"/>
              <a:t>Week 13</a:t>
            </a:r>
          </a:p>
        </p:txBody>
      </p:sp>
    </p:spTree>
    <p:extLst>
      <p:ext uri="{BB962C8B-B14F-4D97-AF65-F5344CB8AC3E}">
        <p14:creationId xmlns:p14="http://schemas.microsoft.com/office/powerpoint/2010/main" val="166333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FD99A-8938-A5CF-4AD1-8F10794B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Review/Comparison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8A32D3-7F70-7FE2-4238-57BC490F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0610"/>
              </p:ext>
            </p:extLst>
          </p:nvPr>
        </p:nvGraphicFramePr>
        <p:xfrm>
          <a:off x="2032000" y="1690688"/>
          <a:ext cx="8128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889555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19894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372403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41040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3x3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4x4 in real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4x4 in simulators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05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Outer (Face)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71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Inner (Slice)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410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Wide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Uw</a:t>
                      </a:r>
                      <a:r>
                        <a:rPr lang="en-US" dirty="0"/>
                        <a:t> or 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Uw</a:t>
                      </a:r>
                      <a:r>
                        <a:rPr lang="en-US" dirty="0"/>
                        <a:t> (old: </a:t>
                      </a:r>
                      <a:r>
                        <a:rPr lang="en-US" dirty="0" err="1"/>
                        <a:t>Uu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Uw</a:t>
                      </a:r>
                      <a:r>
                        <a:rPr lang="en-US" dirty="0"/>
                        <a:t> or 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044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413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3x3-type Slice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589933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79EDA0-E2DE-AF8A-7340-2395382B0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00525"/>
            <a:ext cx="10515600" cy="1976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See </a:t>
            </a:r>
            <a:r>
              <a:rPr lang="en-US" sz="2000" dirty="0">
                <a:hlinkClick r:id="rId2"/>
              </a:rPr>
              <a:t>WCA Regulations | World Cube Association</a:t>
            </a:r>
            <a:r>
              <a:rPr lang="en-US" sz="2000" dirty="0"/>
              <a:t> for official notation</a:t>
            </a:r>
          </a:p>
          <a:p>
            <a:r>
              <a:rPr lang="en-US" sz="2000" dirty="0" err="1"/>
              <a:t>Uu</a:t>
            </a:r>
            <a:r>
              <a:rPr lang="en-US" sz="2000" dirty="0"/>
              <a:t> is considered legacy notation, </a:t>
            </a:r>
            <a:r>
              <a:rPr lang="en-US" sz="2000" dirty="0" err="1"/>
              <a:t>Uw</a:t>
            </a:r>
            <a:r>
              <a:rPr lang="en-US" sz="2000" dirty="0"/>
              <a:t> is now strongly preferred</a:t>
            </a:r>
          </a:p>
          <a:p>
            <a:r>
              <a:rPr lang="en-US" sz="2000" dirty="0"/>
              <a:t>WCA does not designate symbols for inner slice turns, but u is usually used</a:t>
            </a:r>
          </a:p>
          <a:p>
            <a:r>
              <a:rPr lang="en-US" sz="2000" dirty="0"/>
              <a:t>On 4x4+, 3x3-type slice turns will turn ALL inner layers (e.g. 2 layers on 4x4, 3 layers on 5x5, etc.)</a:t>
            </a:r>
          </a:p>
        </p:txBody>
      </p:sp>
    </p:spTree>
    <p:extLst>
      <p:ext uri="{BB962C8B-B14F-4D97-AF65-F5344CB8AC3E}">
        <p14:creationId xmlns:p14="http://schemas.microsoft.com/office/powerpoint/2010/main" val="27478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1EB9-4E37-4672-AC52-E2131A65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Reference – Center Swapping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70C29-89C5-401A-9C4E-FA00D4912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swap two adjacent centers:</a:t>
            </a:r>
          </a:p>
          <a:p>
            <a:pPr lvl="1"/>
            <a:r>
              <a:rPr lang="en-US" dirty="0"/>
              <a:t>Hold the two centers of interest on F and U</a:t>
            </a:r>
          </a:p>
          <a:p>
            <a:pPr lvl="1"/>
            <a:r>
              <a:rPr lang="en-US" dirty="0" err="1"/>
              <a:t>Rw</a:t>
            </a:r>
            <a:r>
              <a:rPr lang="en-US" dirty="0"/>
              <a:t> U2 </a:t>
            </a:r>
            <a:r>
              <a:rPr lang="en-US" dirty="0" err="1"/>
              <a:t>Rw</a:t>
            </a:r>
            <a:r>
              <a:rPr lang="en-US" dirty="0"/>
              <a:t>’ </a:t>
            </a:r>
            <a:r>
              <a:rPr lang="en-US" dirty="0" err="1"/>
              <a:t>Lw</a:t>
            </a:r>
            <a:r>
              <a:rPr lang="en-US" dirty="0"/>
              <a:t>’ U2 </a:t>
            </a:r>
            <a:r>
              <a:rPr lang="en-US" dirty="0" err="1"/>
              <a:t>Lw</a:t>
            </a:r>
            <a:r>
              <a:rPr lang="en-US" dirty="0"/>
              <a:t>     OR     </a:t>
            </a:r>
            <a:r>
              <a:rPr lang="en-US" dirty="0" err="1"/>
              <a:t>Rw</a:t>
            </a:r>
            <a:r>
              <a:rPr lang="en-US" dirty="0"/>
              <a:t> U2 Rw2 F2 </a:t>
            </a:r>
            <a:r>
              <a:rPr lang="en-US" dirty="0" err="1"/>
              <a:t>Rw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 swap two opposite centers:</a:t>
            </a:r>
          </a:p>
          <a:p>
            <a:pPr lvl="1"/>
            <a:r>
              <a:rPr lang="en-US" dirty="0"/>
              <a:t>Hold the two centers of interest on L and R</a:t>
            </a:r>
          </a:p>
          <a:p>
            <a:pPr lvl="1"/>
            <a:r>
              <a:rPr lang="en-US" dirty="0"/>
              <a:t>Rw2 E2 Rw2</a:t>
            </a:r>
          </a:p>
          <a:p>
            <a:pPr lvl="2"/>
            <a:r>
              <a:rPr lang="en-US" dirty="0"/>
              <a:t>*the equatorial move refers to moving BOTH middle layers together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 Week 9</a:t>
            </a:r>
          </a:p>
        </p:txBody>
      </p:sp>
    </p:spTree>
    <p:extLst>
      <p:ext uri="{BB962C8B-B14F-4D97-AF65-F5344CB8AC3E}">
        <p14:creationId xmlns:p14="http://schemas.microsoft.com/office/powerpoint/2010/main" val="365522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841EC-25A0-4131-AD16-BA29DA13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Reference – Last 2 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2A16B-00E3-416B-A3DF-2C6C7B7C4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opposite orientation: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 U R’</a:t>
            </a:r>
            <a:r>
              <a:rPr lang="en-US" dirty="0"/>
              <a:t> </a:t>
            </a:r>
            <a:r>
              <a:rPr lang="en-US" dirty="0">
                <a:solidFill>
                  <a:srgbClr val="00FF00"/>
                </a:solidFill>
              </a:rPr>
              <a:t>F R’ F’ R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Uw</a:t>
            </a:r>
            <a:r>
              <a:rPr lang="en-US" dirty="0">
                <a:solidFill>
                  <a:srgbClr val="0000FF"/>
                </a:solidFill>
              </a:rPr>
              <a:t>’ R F’ U R’ F </a:t>
            </a:r>
            <a:r>
              <a:rPr lang="en-US" dirty="0" err="1">
                <a:solidFill>
                  <a:srgbClr val="0000FF"/>
                </a:solidFill>
              </a:rPr>
              <a:t>Uw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/>
              <a:t>side-by-side orientation: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00FF"/>
                </a:solidFill>
              </a:rPr>
              <a:t>Uw</a:t>
            </a:r>
            <a:r>
              <a:rPr lang="en-US" dirty="0">
                <a:solidFill>
                  <a:srgbClr val="0000FF"/>
                </a:solidFill>
              </a:rPr>
              <a:t>’ R F’ U R’ F </a:t>
            </a:r>
            <a:r>
              <a:rPr lang="en-US" dirty="0" err="1">
                <a:solidFill>
                  <a:srgbClr val="0000FF"/>
                </a:solidFill>
              </a:rPr>
              <a:t>Uw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 Week 11</a:t>
            </a:r>
          </a:p>
        </p:txBody>
      </p:sp>
    </p:spTree>
    <p:extLst>
      <p:ext uri="{BB962C8B-B14F-4D97-AF65-F5344CB8AC3E}">
        <p14:creationId xmlns:p14="http://schemas.microsoft.com/office/powerpoint/2010/main" val="40114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241FA-C833-46AD-B876-C847A117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Reference – Parity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9786A-9064-433F-B2F5-17DC6E696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OLL Parity (either version is fine)</a:t>
            </a:r>
          </a:p>
          <a:p>
            <a:r>
              <a:rPr lang="en-US" dirty="0"/>
              <a:t>Inner layer turns version:</a:t>
            </a:r>
          </a:p>
          <a:p>
            <a:pPr lvl="1"/>
            <a:r>
              <a:rPr lang="en-US" dirty="0"/>
              <a:t>2R2 B2 U2 2L U2 2R’ U2 2R U2 F2 2R F2 2L’ B2 2R2</a:t>
            </a:r>
          </a:p>
          <a:p>
            <a:r>
              <a:rPr lang="en-US" dirty="0"/>
              <a:t>Wide turns version:</a:t>
            </a:r>
          </a:p>
          <a:p>
            <a:pPr lvl="1"/>
            <a:r>
              <a:rPr lang="en-US" dirty="0"/>
              <a:t>Rw2 B2 U2 </a:t>
            </a:r>
            <a:r>
              <a:rPr lang="en-US" dirty="0" err="1"/>
              <a:t>Lw</a:t>
            </a:r>
            <a:r>
              <a:rPr lang="en-US" dirty="0"/>
              <a:t> U2 </a:t>
            </a:r>
            <a:r>
              <a:rPr lang="en-US" dirty="0" err="1"/>
              <a:t>Rw</a:t>
            </a:r>
            <a:r>
              <a:rPr lang="en-US" dirty="0"/>
              <a:t>’ U2 </a:t>
            </a:r>
            <a:r>
              <a:rPr lang="en-US" dirty="0" err="1"/>
              <a:t>Rw</a:t>
            </a:r>
            <a:r>
              <a:rPr lang="en-US" dirty="0"/>
              <a:t> U2 F2 </a:t>
            </a:r>
            <a:r>
              <a:rPr lang="en-US" dirty="0" err="1"/>
              <a:t>Rw</a:t>
            </a:r>
            <a:r>
              <a:rPr lang="en-US" dirty="0"/>
              <a:t> F2 </a:t>
            </a:r>
            <a:r>
              <a:rPr lang="en-US" dirty="0" err="1"/>
              <a:t>Lw</a:t>
            </a:r>
            <a:r>
              <a:rPr lang="en-US" dirty="0"/>
              <a:t>’ B2 Rw2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PLL Parity</a:t>
            </a:r>
          </a:p>
          <a:p>
            <a:r>
              <a:rPr lang="en-US" dirty="0"/>
              <a:t>Universal algorithm (swaps two opposite edge pairs):</a:t>
            </a:r>
          </a:p>
          <a:p>
            <a:pPr lvl="1"/>
            <a:r>
              <a:rPr lang="en-US" dirty="0"/>
              <a:t>2R2 U2 2R2 Uw2 2R2 2U2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See </a:t>
            </a:r>
            <a:r>
              <a:rPr lang="en-US"/>
              <a:t>Week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1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2B5C-AA0D-D648-9949-ECF9EB8F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Full Solve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83F4B-93FB-054F-9390-C87B0D52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Scramble: R D' R F' U B2 D R D U2 L2 F U2 D2 B' D2 B L2 F' U2 F Rw2 D' R2 Uw2 F' R2 Fw2 B' Rw2 F L2 D L2 </a:t>
            </a:r>
            <a:r>
              <a:rPr lang="en-US" dirty="0" err="1"/>
              <a:t>Rw</a:t>
            </a:r>
            <a:r>
              <a:rPr lang="en-US" dirty="0"/>
              <a:t> Fw2 </a:t>
            </a:r>
            <a:r>
              <a:rPr lang="en-US" dirty="0" err="1"/>
              <a:t>Rw</a:t>
            </a:r>
            <a:r>
              <a:rPr lang="en-US" dirty="0"/>
              <a:t> F' D2 B2 </a:t>
            </a:r>
            <a:r>
              <a:rPr lang="en-US" dirty="0" err="1"/>
              <a:t>Fw</a:t>
            </a:r>
            <a:r>
              <a:rPr lang="en-US" dirty="0"/>
              <a:t> </a:t>
            </a:r>
            <a:r>
              <a:rPr lang="en-US" dirty="0" err="1"/>
              <a:t>Uw</a:t>
            </a:r>
            <a:r>
              <a:rPr lang="en-US" dirty="0"/>
              <a:t> </a:t>
            </a:r>
            <a:r>
              <a:rPr lang="en-US" dirty="0" err="1"/>
              <a:t>Fw</a:t>
            </a:r>
            <a:r>
              <a:rPr lang="en-US" dirty="0"/>
              <a:t> B' F' U’ </a:t>
            </a:r>
            <a:r>
              <a:rPr lang="en-US" dirty="0" err="1"/>
              <a:t>Fw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Solution (Beginner Reduction without </a:t>
            </a:r>
            <a:r>
              <a:rPr lang="en-US" dirty="0" err="1"/>
              <a:t>Freeslice</a:t>
            </a:r>
            <a:r>
              <a:rPr lang="en-US" dirty="0"/>
              <a:t> -&gt; CFOP):</a:t>
            </a:r>
          </a:p>
          <a:p>
            <a:pPr marL="0" indent="0">
              <a:buNone/>
            </a:pPr>
            <a:r>
              <a:rPr lang="en-US" dirty="0"/>
              <a:t>Lw' </a:t>
            </a:r>
            <a:r>
              <a:rPr lang="en-US" dirty="0" err="1"/>
              <a:t>Fw</a:t>
            </a:r>
            <a:r>
              <a:rPr lang="en-US" dirty="0"/>
              <a:t>' U' </a:t>
            </a:r>
            <a:r>
              <a:rPr lang="en-US" dirty="0" err="1"/>
              <a:t>Fw</a:t>
            </a:r>
            <a:r>
              <a:rPr lang="en-US" dirty="0"/>
              <a:t>' L' </a:t>
            </a:r>
            <a:r>
              <a:rPr lang="en-US" dirty="0" err="1"/>
              <a:t>Fw</a:t>
            </a:r>
            <a:r>
              <a:rPr lang="en-US" dirty="0"/>
              <a:t> // white center</a:t>
            </a:r>
          </a:p>
          <a:p>
            <a:pPr marL="0" indent="0">
              <a:buNone/>
            </a:pPr>
            <a:r>
              <a:rPr lang="en-US" dirty="0" err="1"/>
              <a:t>Rw</a:t>
            </a:r>
            <a:r>
              <a:rPr lang="en-US" dirty="0"/>
              <a:t>' D </a:t>
            </a:r>
            <a:r>
              <a:rPr lang="en-US" dirty="0" err="1"/>
              <a:t>Rw</a:t>
            </a:r>
            <a:r>
              <a:rPr lang="en-US" dirty="0"/>
              <a:t> </a:t>
            </a:r>
            <a:r>
              <a:rPr lang="en-US" dirty="0" err="1"/>
              <a:t>Uw</a:t>
            </a:r>
            <a:r>
              <a:rPr lang="en-US" dirty="0"/>
              <a:t> B </a:t>
            </a:r>
            <a:r>
              <a:rPr lang="en-US" dirty="0" err="1"/>
              <a:t>Uw</a:t>
            </a:r>
            <a:r>
              <a:rPr lang="en-US" dirty="0"/>
              <a:t>' D2 </a:t>
            </a:r>
            <a:r>
              <a:rPr lang="en-US" dirty="0" err="1"/>
              <a:t>Rw</a:t>
            </a:r>
            <a:r>
              <a:rPr lang="en-US" dirty="0"/>
              <a:t> D2 </a:t>
            </a:r>
            <a:r>
              <a:rPr lang="en-US" dirty="0" err="1"/>
              <a:t>Rw</a:t>
            </a:r>
            <a:r>
              <a:rPr lang="en-US" dirty="0"/>
              <a:t>' // yellow center</a:t>
            </a:r>
          </a:p>
          <a:p>
            <a:pPr marL="0" indent="0">
              <a:buNone/>
            </a:pPr>
            <a:r>
              <a:rPr lang="en-US" dirty="0"/>
              <a:t>B2 </a:t>
            </a:r>
            <a:r>
              <a:rPr lang="en-US" dirty="0" err="1"/>
              <a:t>Dw</a:t>
            </a:r>
            <a:r>
              <a:rPr lang="en-US" dirty="0"/>
              <a:t>' R </a:t>
            </a:r>
            <a:r>
              <a:rPr lang="en-US" dirty="0" err="1"/>
              <a:t>Dw</a:t>
            </a:r>
            <a:r>
              <a:rPr lang="en-US" dirty="0"/>
              <a:t>' // green center</a:t>
            </a:r>
          </a:p>
          <a:p>
            <a:pPr marL="0" indent="0">
              <a:buNone/>
            </a:pPr>
            <a:r>
              <a:rPr lang="en-US" dirty="0" err="1"/>
              <a:t>Uw</a:t>
            </a:r>
            <a:r>
              <a:rPr lang="en-US" dirty="0"/>
              <a:t>' L </a:t>
            </a:r>
            <a:r>
              <a:rPr lang="en-US" dirty="0" err="1"/>
              <a:t>Dw</a:t>
            </a:r>
            <a:r>
              <a:rPr lang="en-US" dirty="0"/>
              <a:t> L F2 Uw2 F2 Uw2 // orange center</a:t>
            </a:r>
          </a:p>
          <a:p>
            <a:pPr marL="0" indent="0">
              <a:buNone/>
            </a:pPr>
            <a:r>
              <a:rPr lang="en-US" dirty="0"/>
              <a:t>B2 </a:t>
            </a:r>
            <a:r>
              <a:rPr lang="en-US" dirty="0" err="1"/>
              <a:t>Uw</a:t>
            </a:r>
            <a:r>
              <a:rPr lang="en-US" dirty="0"/>
              <a:t>' L2 </a:t>
            </a:r>
            <a:r>
              <a:rPr lang="en-US" dirty="0" err="1"/>
              <a:t>Uw</a:t>
            </a:r>
            <a:r>
              <a:rPr lang="en-US" dirty="0"/>
              <a:t> // red and blue centers</a:t>
            </a:r>
          </a:p>
        </p:txBody>
      </p:sp>
    </p:spTree>
    <p:extLst>
      <p:ext uri="{BB962C8B-B14F-4D97-AF65-F5344CB8AC3E}">
        <p14:creationId xmlns:p14="http://schemas.microsoft.com/office/powerpoint/2010/main" val="270025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F630-E5E9-4AA1-0BA5-CA59A214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Full Solve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400E1-95D8-1210-394C-FE6726DF4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Solution continued:</a:t>
            </a:r>
          </a:p>
          <a:p>
            <a:pPr marL="0" indent="0">
              <a:buNone/>
            </a:pPr>
            <a:r>
              <a:rPr lang="en-US" dirty="0"/>
              <a:t>L D F </a:t>
            </a:r>
            <a:r>
              <a:rPr lang="en-US" dirty="0" err="1"/>
              <a:t>Uw</a:t>
            </a:r>
            <a:r>
              <a:rPr lang="en-US" dirty="0"/>
              <a:t>' F U' F' R U R' </a:t>
            </a:r>
            <a:r>
              <a:rPr lang="en-US" dirty="0" err="1"/>
              <a:t>Uw</a:t>
            </a:r>
            <a:r>
              <a:rPr lang="en-US" dirty="0"/>
              <a:t> U' L' </a:t>
            </a:r>
            <a:r>
              <a:rPr lang="en-US" dirty="0" err="1"/>
              <a:t>Dw</a:t>
            </a:r>
            <a:r>
              <a:rPr lang="en-US" dirty="0"/>
              <a:t>' R' U R </a:t>
            </a:r>
            <a:r>
              <a:rPr lang="en-US" dirty="0" err="1"/>
              <a:t>Uw</a:t>
            </a:r>
            <a:r>
              <a:rPr lang="en-US" dirty="0"/>
              <a:t> R' F' R F </a:t>
            </a:r>
            <a:r>
              <a:rPr lang="en-US" dirty="0" err="1"/>
              <a:t>Uw</a:t>
            </a:r>
            <a:r>
              <a:rPr lang="en-US" dirty="0"/>
              <a:t> R U' R'  </a:t>
            </a:r>
            <a:r>
              <a:rPr lang="en-US" dirty="0" err="1"/>
              <a:t>Uw</a:t>
            </a:r>
            <a:r>
              <a:rPr lang="en-US" dirty="0"/>
              <a:t>' // first 4 edges</a:t>
            </a:r>
          </a:p>
          <a:p>
            <a:pPr marL="0" indent="0">
              <a:buNone/>
            </a:pPr>
            <a:r>
              <a:rPr lang="en-US" dirty="0"/>
              <a:t>D' R' D R </a:t>
            </a:r>
            <a:r>
              <a:rPr lang="en-US" dirty="0" err="1"/>
              <a:t>Uw</a:t>
            </a:r>
            <a:r>
              <a:rPr lang="en-US" dirty="0"/>
              <a:t> R' D R </a:t>
            </a:r>
            <a:r>
              <a:rPr lang="en-US" dirty="0" err="1"/>
              <a:t>Uw</a:t>
            </a:r>
            <a:r>
              <a:rPr lang="en-US" dirty="0"/>
              <a:t>' D R D' R' </a:t>
            </a:r>
            <a:r>
              <a:rPr lang="en-US" dirty="0" err="1"/>
              <a:t>Uw</a:t>
            </a:r>
            <a:r>
              <a:rPr lang="en-US" dirty="0"/>
              <a:t> F D F' </a:t>
            </a:r>
            <a:r>
              <a:rPr lang="en-US" dirty="0" err="1"/>
              <a:t>Uw</a:t>
            </a:r>
            <a:r>
              <a:rPr lang="en-US" dirty="0"/>
              <a:t>' D F D' F' </a:t>
            </a:r>
            <a:r>
              <a:rPr lang="en-US" dirty="0" err="1"/>
              <a:t>Uw</a:t>
            </a:r>
            <a:r>
              <a:rPr lang="en-US" dirty="0"/>
              <a:t>' R' D2 R </a:t>
            </a:r>
            <a:r>
              <a:rPr lang="en-US" dirty="0" err="1"/>
              <a:t>Uw</a:t>
            </a:r>
            <a:r>
              <a:rPr lang="en-US" dirty="0"/>
              <a:t>' L' D' L Uw2 // middle 4 edges</a:t>
            </a:r>
          </a:p>
          <a:p>
            <a:pPr marL="0" indent="0">
              <a:buNone/>
            </a:pPr>
            <a:r>
              <a:rPr lang="en-US" dirty="0"/>
              <a:t>F U F' </a:t>
            </a:r>
            <a:r>
              <a:rPr lang="en-US" dirty="0" err="1"/>
              <a:t>Uw</a:t>
            </a:r>
            <a:r>
              <a:rPr lang="en-US" dirty="0"/>
              <a:t>' L U L' </a:t>
            </a:r>
            <a:r>
              <a:rPr lang="en-US" dirty="0" err="1"/>
              <a:t>Uw</a:t>
            </a:r>
            <a:r>
              <a:rPr lang="en-US" dirty="0"/>
              <a:t> B U B' Uw2 F' U' F Uw2 // last 4 edges</a:t>
            </a:r>
          </a:p>
          <a:p>
            <a:pPr marL="0" indent="0">
              <a:buNone/>
            </a:pPr>
            <a:r>
              <a:rPr lang="en-US" dirty="0"/>
              <a:t>F2 R' U B U2 L2 x2 // white cross</a:t>
            </a:r>
          </a:p>
          <a:p>
            <a:pPr marL="0" indent="0">
              <a:buNone/>
            </a:pPr>
            <a:r>
              <a:rPr lang="en-US" dirty="0"/>
              <a:t>U' L F' L' F // blue-orange F2L</a:t>
            </a:r>
          </a:p>
          <a:p>
            <a:pPr marL="0" indent="0">
              <a:buNone/>
            </a:pPr>
            <a:r>
              <a:rPr lang="en-US" dirty="0"/>
              <a:t>U R' U R B' R B R' // green-red edge</a:t>
            </a:r>
          </a:p>
          <a:p>
            <a:pPr marL="0" indent="0">
              <a:buNone/>
            </a:pPr>
            <a:r>
              <a:rPr lang="en-US" dirty="0"/>
              <a:t>L U L' U R U2 R' U R U' R' // blue-red F2L</a:t>
            </a:r>
          </a:p>
          <a:p>
            <a:pPr marL="0" indent="0">
              <a:buNone/>
            </a:pPr>
            <a:r>
              <a:rPr lang="en-US" dirty="0"/>
              <a:t>U2 L U' L' U2 L U' L' // green-orange F2L</a:t>
            </a:r>
          </a:p>
          <a:p>
            <a:pPr marL="0" indent="0">
              <a:buNone/>
            </a:pPr>
            <a:r>
              <a:rPr lang="en-US" dirty="0"/>
              <a:t>R U R' U R U2 R' U' R U R' U R U2 R' // OLL</a:t>
            </a:r>
          </a:p>
          <a:p>
            <a:pPr marL="0" indent="0">
              <a:buNone/>
            </a:pPr>
            <a:r>
              <a:rPr lang="en-US" dirty="0"/>
              <a:t>2R2 U2 2R2 Uw2 2R2 2U2 // PLL parity</a:t>
            </a:r>
          </a:p>
          <a:p>
            <a:pPr marL="0" indent="0">
              <a:buNone/>
            </a:pPr>
            <a:r>
              <a:rPr lang="en-US" dirty="0"/>
              <a:t>U' L' U' L F L' U' L U L F' L2 U L U // PLL</a:t>
            </a:r>
          </a:p>
          <a:p>
            <a:pPr marL="0" indent="0">
              <a:buNone/>
            </a:pPr>
            <a:r>
              <a:rPr lang="en-US" dirty="0"/>
              <a:t>180 turns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2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392E-C53B-AFC4-2864-AC57CC8F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Full Solve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94877-EC84-DF9A-8DB0-B3D17FC16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Scramble: R B' R2 B2 L2 D2 R2 U' L2 D R2 U2 L2 R' D2 F2 L B' F U' R Fw2 Uw2 D F' U R2 B Uw2 B Rw2 F U R' B' </a:t>
            </a:r>
            <a:r>
              <a:rPr lang="en-US" dirty="0" err="1"/>
              <a:t>Rw</a:t>
            </a:r>
            <a:r>
              <a:rPr lang="en-US" dirty="0"/>
              <a:t>' U L2 Fw2 </a:t>
            </a:r>
            <a:r>
              <a:rPr lang="en-US" dirty="0" err="1"/>
              <a:t>Uw</a:t>
            </a:r>
            <a:r>
              <a:rPr lang="en-US" dirty="0"/>
              <a:t> </a:t>
            </a:r>
            <a:r>
              <a:rPr lang="en-US" dirty="0" err="1"/>
              <a:t>Fw</a:t>
            </a:r>
            <a:r>
              <a:rPr lang="en-US" dirty="0"/>
              <a:t>' Rw2 </a:t>
            </a:r>
            <a:r>
              <a:rPr lang="en-US" dirty="0" err="1"/>
              <a:t>Uw</a:t>
            </a:r>
            <a:r>
              <a:rPr lang="en-US" dirty="0"/>
              <a:t>' Rw2 D2 B2</a:t>
            </a:r>
          </a:p>
          <a:p>
            <a:pPr marL="0" indent="0">
              <a:buNone/>
            </a:pPr>
            <a:r>
              <a:rPr lang="en-US" dirty="0"/>
              <a:t>Solution (Yau Method with 3-2-3 Edge Pairing -&gt; CFOP):</a:t>
            </a:r>
          </a:p>
          <a:p>
            <a:pPr marL="0" indent="0">
              <a:buNone/>
            </a:pPr>
            <a:r>
              <a:rPr lang="en-US" dirty="0"/>
              <a:t>Lw' 2U' </a:t>
            </a:r>
            <a:r>
              <a:rPr lang="en-US" dirty="0" err="1"/>
              <a:t>Fw</a:t>
            </a:r>
            <a:r>
              <a:rPr lang="en-US" dirty="0"/>
              <a:t>' D' </a:t>
            </a:r>
            <a:r>
              <a:rPr lang="en-US" dirty="0" err="1"/>
              <a:t>Fw</a:t>
            </a:r>
            <a:r>
              <a:rPr lang="en-US" dirty="0"/>
              <a:t> D </a:t>
            </a:r>
            <a:r>
              <a:rPr lang="en-US" dirty="0" err="1"/>
              <a:t>Fw</a:t>
            </a:r>
            <a:r>
              <a:rPr lang="en-US" dirty="0"/>
              <a:t>' </a:t>
            </a:r>
            <a:r>
              <a:rPr lang="en-US" dirty="0" err="1"/>
              <a:t>Uw</a:t>
            </a:r>
            <a:r>
              <a:rPr lang="en-US" dirty="0"/>
              <a:t> </a:t>
            </a:r>
            <a:r>
              <a:rPr lang="en-US" dirty="0" err="1"/>
              <a:t>Bw</a:t>
            </a:r>
            <a:r>
              <a:rPr lang="en-US" dirty="0"/>
              <a:t> D2 </a:t>
            </a:r>
            <a:r>
              <a:rPr lang="en-US" dirty="0" err="1"/>
              <a:t>Bw</a:t>
            </a:r>
            <a:r>
              <a:rPr lang="en-US" dirty="0"/>
              <a:t>' // first two centers</a:t>
            </a:r>
          </a:p>
          <a:p>
            <a:pPr marL="0" indent="0">
              <a:buNone/>
            </a:pPr>
            <a:r>
              <a:rPr lang="en-US" dirty="0"/>
              <a:t>F2 Uw2 F' B </a:t>
            </a:r>
            <a:r>
              <a:rPr lang="en-US" dirty="0" err="1"/>
              <a:t>Uw</a:t>
            </a:r>
            <a:r>
              <a:rPr lang="en-US" dirty="0"/>
              <a:t> F' U F' Uw2 U' F' // first three cross edges</a:t>
            </a:r>
          </a:p>
          <a:p>
            <a:pPr marL="0" indent="0">
              <a:buNone/>
            </a:pPr>
            <a:r>
              <a:rPr lang="en-US" dirty="0"/>
              <a:t>2U2 L U B' </a:t>
            </a:r>
            <a:r>
              <a:rPr lang="en-US" dirty="0" err="1"/>
              <a:t>Dw</a:t>
            </a:r>
            <a:r>
              <a:rPr lang="en-US" dirty="0"/>
              <a:t> B 2U' U R' Uw2 L U' F2 </a:t>
            </a:r>
            <a:r>
              <a:rPr lang="en-US" dirty="0" err="1"/>
              <a:t>Uw</a:t>
            </a:r>
            <a:r>
              <a:rPr lang="en-US" dirty="0"/>
              <a:t>' R2 </a:t>
            </a:r>
            <a:r>
              <a:rPr lang="en-US" dirty="0" err="1"/>
              <a:t>Dw</a:t>
            </a:r>
            <a:r>
              <a:rPr lang="en-US" dirty="0"/>
              <a:t>' R2 </a:t>
            </a:r>
            <a:r>
              <a:rPr lang="en-US" dirty="0" err="1"/>
              <a:t>Dw</a:t>
            </a:r>
            <a:r>
              <a:rPr lang="en-US" dirty="0"/>
              <a:t> U2 // last four centers</a:t>
            </a:r>
          </a:p>
          <a:p>
            <a:pPr marL="0" indent="0">
              <a:buNone/>
            </a:pPr>
            <a:r>
              <a:rPr lang="en-US" dirty="0"/>
              <a:t>Dw2 B D B' 2D2 L2 // last cross edge</a:t>
            </a:r>
          </a:p>
          <a:p>
            <a:pPr marL="0" indent="0">
              <a:buNone/>
            </a:pPr>
            <a:r>
              <a:rPr lang="en-US" dirty="0"/>
              <a:t>z2 // cross to bottom face</a:t>
            </a:r>
          </a:p>
        </p:txBody>
      </p:sp>
    </p:spTree>
    <p:extLst>
      <p:ext uri="{BB962C8B-B14F-4D97-AF65-F5344CB8AC3E}">
        <p14:creationId xmlns:p14="http://schemas.microsoft.com/office/powerpoint/2010/main" val="5042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08815-5D11-9EE9-6694-D29273CA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Full Solve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ACFC-73CB-02A4-9654-0DFAC30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Solution continued:</a:t>
            </a:r>
          </a:p>
          <a:p>
            <a:pPr marL="0" indent="0">
              <a:buNone/>
            </a:pPr>
            <a:r>
              <a:rPr lang="en-US" dirty="0"/>
              <a:t>2U' B U' B2 U' B </a:t>
            </a:r>
            <a:r>
              <a:rPr lang="en-US" dirty="0" err="1"/>
              <a:t>Uw</a:t>
            </a:r>
            <a:r>
              <a:rPr lang="en-US" dirty="0"/>
              <a:t> // 3-2-3 first three edges</a:t>
            </a:r>
          </a:p>
          <a:p>
            <a:pPr marL="0" indent="0">
              <a:buNone/>
            </a:pPr>
            <a:r>
              <a:rPr lang="en-US" dirty="0"/>
              <a:t>U R U' R' </a:t>
            </a:r>
            <a:r>
              <a:rPr lang="en-US" dirty="0" err="1"/>
              <a:t>Uw</a:t>
            </a:r>
            <a:r>
              <a:rPr lang="en-US" dirty="0"/>
              <a:t>' R U R' </a:t>
            </a:r>
            <a:r>
              <a:rPr lang="en-US" dirty="0" err="1"/>
              <a:t>Uw</a:t>
            </a:r>
            <a:r>
              <a:rPr lang="en-US" dirty="0"/>
              <a:t> // 3-2-3 middle two edges</a:t>
            </a:r>
          </a:p>
          <a:p>
            <a:pPr marL="0" indent="0">
              <a:buNone/>
            </a:pPr>
            <a:r>
              <a:rPr lang="en-US" dirty="0"/>
              <a:t>R U R' </a:t>
            </a:r>
            <a:r>
              <a:rPr lang="en-US" dirty="0" err="1"/>
              <a:t>Uw</a:t>
            </a:r>
            <a:r>
              <a:rPr lang="en-US" dirty="0"/>
              <a:t>' F R' F' R </a:t>
            </a:r>
            <a:r>
              <a:rPr lang="en-US" dirty="0" err="1"/>
              <a:t>Uw</a:t>
            </a:r>
            <a:r>
              <a:rPr lang="en-US" dirty="0"/>
              <a:t> // 3-2-3 last three edges</a:t>
            </a:r>
          </a:p>
          <a:p>
            <a:pPr marL="0" indent="0">
              <a:buNone/>
            </a:pPr>
            <a:r>
              <a:rPr lang="en-US" dirty="0"/>
              <a:t>F' U2 F2 U' F' // green-red F2L</a:t>
            </a:r>
          </a:p>
          <a:p>
            <a:pPr marL="0" indent="0">
              <a:buNone/>
            </a:pPr>
            <a:r>
              <a:rPr lang="en-US" dirty="0"/>
              <a:t>L U' L' U L U L' // blue-red F2L</a:t>
            </a:r>
          </a:p>
          <a:p>
            <a:pPr marL="0" indent="0">
              <a:buNone/>
            </a:pPr>
            <a:r>
              <a:rPr lang="en-US" dirty="0"/>
              <a:t>R U' R2 U' R // blue-orange F2L</a:t>
            </a:r>
          </a:p>
          <a:p>
            <a:pPr marL="0" indent="0">
              <a:buNone/>
            </a:pPr>
            <a:r>
              <a:rPr lang="en-US" dirty="0"/>
              <a:t>U' F' U F U R U' R' // green-orange F2L</a:t>
            </a:r>
          </a:p>
          <a:p>
            <a:pPr marL="0" indent="0">
              <a:buNone/>
            </a:pPr>
            <a:r>
              <a:rPr lang="en-US" dirty="0"/>
              <a:t>R U R' F' R U R' U' R' F R U' R' F R F' // OLL</a:t>
            </a:r>
          </a:p>
          <a:p>
            <a:pPr marL="0" indent="0">
              <a:buNone/>
            </a:pPr>
            <a:r>
              <a:rPr lang="en-US" dirty="0"/>
              <a:t>L U L' B' L U L' U' L' B L2 U' L' U' // PLL</a:t>
            </a:r>
          </a:p>
          <a:p>
            <a:pPr marL="0" indent="0">
              <a:buNone/>
            </a:pPr>
            <a:r>
              <a:rPr lang="en-US" dirty="0"/>
              <a:t>127 turns total</a:t>
            </a:r>
          </a:p>
        </p:txBody>
      </p:sp>
    </p:spTree>
    <p:extLst>
      <p:ext uri="{BB962C8B-B14F-4D97-AF65-F5344CB8AC3E}">
        <p14:creationId xmlns:p14="http://schemas.microsoft.com/office/powerpoint/2010/main" val="265523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1019</Words>
  <Application>Microsoft Office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4x4 Solve Construction</vt:lpstr>
      <vt:lpstr>Notation Review/Comparison</vt:lpstr>
      <vt:lpstr>Algorithm Reference – Center Swapping</vt:lpstr>
      <vt:lpstr>Algorithm Reference – Last 2 Edges</vt:lpstr>
      <vt:lpstr>Algorithm Reference – Parity</vt:lpstr>
      <vt:lpstr>Basic Full Solve Example</vt:lpstr>
      <vt:lpstr>Basic Full Solve Example</vt:lpstr>
      <vt:lpstr>Advanced Full Solve Example</vt:lpstr>
      <vt:lpstr>Advanced Full Solve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4x4 Practice</dc:title>
  <dc:creator>Kevin Chang</dc:creator>
  <cp:lastModifiedBy>Kevin Chang</cp:lastModifiedBy>
  <cp:revision>8</cp:revision>
  <dcterms:created xsi:type="dcterms:W3CDTF">2022-04-12T00:00:16Z</dcterms:created>
  <dcterms:modified xsi:type="dcterms:W3CDTF">2024-06-10T05:03:26Z</dcterms:modified>
</cp:coreProperties>
</file>